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00" r:id="rId3"/>
    <p:sldId id="294" r:id="rId4"/>
    <p:sldId id="290" r:id="rId5"/>
    <p:sldId id="285" r:id="rId6"/>
    <p:sldId id="284" r:id="rId7"/>
    <p:sldId id="297" r:id="rId8"/>
    <p:sldId id="280" r:id="rId9"/>
    <p:sldId id="283" r:id="rId10"/>
    <p:sldId id="293" r:id="rId11"/>
    <p:sldId id="281" r:id="rId12"/>
    <p:sldId id="282" r:id="rId13"/>
    <p:sldId id="288" r:id="rId14"/>
    <p:sldId id="295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92C-E2AD-447B-B58B-DCFB042F98D8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DB92C-E2AD-447B-B58B-DCFB042F98D8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F4F9-AAC4-484D-957E-4CD857295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цифры</a:t>
            </a:r>
            <a:endParaRPr lang="ru-RU" dirty="0"/>
          </a:p>
        </p:txBody>
      </p:sp>
      <p:pic>
        <p:nvPicPr>
          <p:cNvPr id="4" name="Содержимое 3" descr="IMAG1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571612"/>
            <a:ext cx="3744416" cy="4554551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«Посвящение в первоклассники»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Подготовила учитель начальных классов Сулейманова П.М.                                                                 МКОУ «</a:t>
            </a:r>
            <a:r>
              <a:rPr lang="ru-RU" sz="2400" dirty="0" err="1" smtClean="0"/>
              <a:t>Аймаумахинская</a:t>
            </a:r>
            <a:r>
              <a:rPr lang="ru-RU" sz="2400" dirty="0" smtClean="0"/>
              <a:t> СОШ</a:t>
            </a:r>
            <a:r>
              <a:rPr lang="ru-RU" sz="2400" dirty="0" smtClean="0"/>
              <a:t>»    сентябрь 30.09. 2015г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37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67338"/>
            <a:ext cx="5486400" cy="101399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Клянусь читать и писать я прилично!</a:t>
            </a:r>
            <a:endParaRPr lang="ru-RU" sz="2400" dirty="0"/>
          </a:p>
        </p:txBody>
      </p:sp>
      <p:pic>
        <p:nvPicPr>
          <p:cNvPr id="5" name="Рисунок 4" descr="IMAG11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18" r="12418"/>
          <a:stretch>
            <a:fillRect/>
          </a:stretch>
        </p:blipFill>
        <p:spPr>
          <a:xfrm>
            <a:off x="357158" y="428604"/>
            <a:ext cx="8001056" cy="516063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50901-WA0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500042"/>
            <a:ext cx="5143535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1.Абаядаев </a:t>
            </a:r>
            <a:r>
              <a:rPr lang="ru-RU" sz="2400" dirty="0" err="1" smtClean="0"/>
              <a:t>Хайрулла</a:t>
            </a:r>
            <a:r>
              <a:rPr lang="ru-RU" sz="2400" dirty="0" smtClean="0"/>
              <a:t>                              2.Абаядаева Эльвира                                      3.Алиева </a:t>
            </a:r>
            <a:r>
              <a:rPr lang="ru-RU" sz="2400" dirty="0" err="1" smtClean="0"/>
              <a:t>Хамис</a:t>
            </a:r>
            <a:r>
              <a:rPr lang="ru-RU" sz="2400" dirty="0" smtClean="0"/>
              <a:t>                                                4.Бузаев </a:t>
            </a:r>
            <a:r>
              <a:rPr lang="ru-RU" sz="2400" dirty="0" err="1" smtClean="0"/>
              <a:t>Амир</a:t>
            </a:r>
            <a:r>
              <a:rPr lang="ru-RU" sz="2400" dirty="0" smtClean="0"/>
              <a:t>                                          5.Мусалаева </a:t>
            </a:r>
            <a:r>
              <a:rPr lang="ru-RU" sz="2400" dirty="0" err="1" smtClean="0"/>
              <a:t>Патимат</a:t>
            </a:r>
            <a:r>
              <a:rPr lang="ru-RU" sz="2400" dirty="0" smtClean="0"/>
              <a:t>                                      6.Омарова Марьям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          первый учебник  </a:t>
            </a:r>
            <a:endParaRPr lang="ru-RU" sz="3600" dirty="0"/>
          </a:p>
        </p:txBody>
      </p:sp>
      <p:pic>
        <p:nvPicPr>
          <p:cNvPr id="5" name="Рисунок 4" descr="IMAG11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714357"/>
            <a:ext cx="7286676" cy="392909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01208"/>
            <a:ext cx="5486400" cy="864096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         На перемене</a:t>
            </a:r>
            <a:endParaRPr lang="ru-RU" sz="3200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0" b="28860"/>
          <a:stretch>
            <a:fillRect/>
          </a:stretch>
        </p:blipFill>
        <p:spPr>
          <a:xfrm>
            <a:off x="1115616" y="2500"/>
            <a:ext cx="6552728" cy="5082683"/>
          </a:xfrm>
        </p:spPr>
      </p:pic>
    </p:spTree>
    <p:extLst>
      <p:ext uri="{BB962C8B-B14F-4D97-AF65-F5344CB8AC3E}">
        <p14:creationId xmlns:p14="http://schemas.microsoft.com/office/powerpoint/2010/main" val="1487382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          Как хорошо в школе !</a:t>
            </a:r>
            <a:endParaRPr lang="ru-RU" sz="3200" dirty="0"/>
          </a:p>
        </p:txBody>
      </p:sp>
      <p:pic>
        <p:nvPicPr>
          <p:cNvPr id="5" name="Рисунок 4" descr="144136831759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85728"/>
            <a:ext cx="7429552" cy="442915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           Наша столовая 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0" b="288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13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683568" y="188640"/>
            <a:ext cx="7560840" cy="46119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/>
              <a:t>      </a:t>
            </a:r>
            <a:r>
              <a:rPr lang="ru-RU" sz="3600" dirty="0" smtClean="0"/>
              <a:t>Первый класс первый раз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4245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14488"/>
            <a:ext cx="7772400" cy="405448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Спасибо </a:t>
            </a:r>
            <a:r>
              <a:rPr lang="ru-RU" sz="4400" dirty="0" smtClean="0"/>
              <a:t>за </a:t>
            </a:r>
            <a:r>
              <a:rPr lang="ru-RU" sz="4400" dirty="0" smtClean="0"/>
              <a:t>внимание!                  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                    </a:t>
            </a:r>
            <a:r>
              <a:rPr lang="ru-RU" sz="3200" dirty="0" smtClean="0"/>
              <a:t>Урок письма</a:t>
            </a:r>
            <a:endParaRPr lang="ru-RU" sz="3200" dirty="0"/>
          </a:p>
        </p:txBody>
      </p:sp>
      <p:pic>
        <p:nvPicPr>
          <p:cNvPr id="5" name="Рисунок 4" descr="IMG-20150901-WA00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63974"/>
            <a:ext cx="7858180" cy="44298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    Наш дружный класс</a:t>
            </a:r>
            <a:endParaRPr lang="ru-RU" sz="3200" dirty="0"/>
          </a:p>
        </p:txBody>
      </p:sp>
      <p:pic>
        <p:nvPicPr>
          <p:cNvPr id="5" name="Рисунок 4" descr="144164829307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291"/>
            <a:ext cx="7929618" cy="464347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Мы теперь не просто дети, мы теперь ученики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0200"/>
            <a:ext cx="6408712" cy="5257800"/>
          </a:xfrm>
        </p:spPr>
      </p:pic>
    </p:spTree>
    <p:extLst>
      <p:ext uri="{BB962C8B-B14F-4D97-AF65-F5344CB8AC3E}">
        <p14:creationId xmlns:p14="http://schemas.microsoft.com/office/powerpoint/2010/main" val="178911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4164829307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000" r="10000"/>
          <a:stretch>
            <a:fillRect/>
          </a:stretch>
        </p:blipFill>
        <p:spPr>
          <a:xfrm>
            <a:off x="1785918" y="642918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786322"/>
            <a:ext cx="5486400" cy="138587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1 сентября 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             Первый звонок </a:t>
            </a:r>
            <a:endParaRPr lang="ru-RU" sz="3600" dirty="0"/>
          </a:p>
        </p:txBody>
      </p:sp>
      <p:pic>
        <p:nvPicPr>
          <p:cNvPr id="5" name="Рисунок 4" descr="144232151729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555776" y="285728"/>
            <a:ext cx="4104456" cy="450059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89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Первые цифры</vt:lpstr>
      <vt:lpstr>                     Наша столовая </vt:lpstr>
      <vt:lpstr>Презентация PowerPoint</vt:lpstr>
      <vt:lpstr>   Спасибо за внимание!                  </vt:lpstr>
      <vt:lpstr>                    Урок письма</vt:lpstr>
      <vt:lpstr>    Наш дружный класс</vt:lpstr>
      <vt:lpstr>Мы теперь не просто дети, мы теперь ученики</vt:lpstr>
      <vt:lpstr>Презентация PowerPoint</vt:lpstr>
      <vt:lpstr>             Первый звонок </vt:lpstr>
      <vt:lpstr>«Посвящение в первоклассники»</vt:lpstr>
      <vt:lpstr>Клянусь читать и писать я прилично!</vt:lpstr>
      <vt:lpstr>Презентация PowerPoint</vt:lpstr>
      <vt:lpstr>          первый учебник  </vt:lpstr>
      <vt:lpstr>                На перемене</vt:lpstr>
      <vt:lpstr>          Как хорошо в школе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Будем добрее!</dc:title>
  <dc:creator>Надежда</dc:creator>
  <cp:lastModifiedBy>Admin</cp:lastModifiedBy>
  <cp:revision>36</cp:revision>
  <dcterms:created xsi:type="dcterms:W3CDTF">2012-04-07T10:39:04Z</dcterms:created>
  <dcterms:modified xsi:type="dcterms:W3CDTF">2015-09-30T07:46:25Z</dcterms:modified>
</cp:coreProperties>
</file>